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12A3-DB59-4531-8AF1-59CBB9B98F48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D75A-E49B-401E-9DA2-567965343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077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12A3-DB59-4531-8AF1-59CBB9B98F48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D75A-E49B-401E-9DA2-567965343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049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12A3-DB59-4531-8AF1-59CBB9B98F48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D75A-E49B-401E-9DA2-567965343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303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PC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76228-6BCF-4E40-87E9-01E32C93FD08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hape 231"/>
          <p:cNvCxnSpPr/>
          <p:nvPr userDrawn="1"/>
        </p:nvCxnSpPr>
        <p:spPr>
          <a:xfrm>
            <a:off x="0" y="718471"/>
            <a:ext cx="5868000" cy="0"/>
          </a:xfrm>
          <a:prstGeom prst="straightConnector1">
            <a:avLst/>
          </a:prstGeom>
          <a:noFill/>
          <a:ln w="28575" cap="flat" cmpd="sng">
            <a:solidFill>
              <a:srgbClr val="1F5F9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36414" y="47133"/>
            <a:ext cx="5911899" cy="77628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51548" y="1260836"/>
            <a:ext cx="11095038" cy="4846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2014" y="226986"/>
            <a:ext cx="1460440" cy="5634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4203E0-E71D-8446-A2FA-6939F563D7CD}"/>
              </a:ext>
            </a:extLst>
          </p:cNvPr>
          <p:cNvSpPr txBox="1"/>
          <p:nvPr userDrawn="1"/>
        </p:nvSpPr>
        <p:spPr>
          <a:xfrm>
            <a:off x="5515341" y="65944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785592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12A3-DB59-4531-8AF1-59CBB9B98F48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D75A-E49B-401E-9DA2-567965343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959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12A3-DB59-4531-8AF1-59CBB9B98F48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D75A-E49B-401E-9DA2-567965343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77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12A3-DB59-4531-8AF1-59CBB9B98F48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D75A-E49B-401E-9DA2-567965343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9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12A3-DB59-4531-8AF1-59CBB9B98F48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D75A-E49B-401E-9DA2-567965343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68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12A3-DB59-4531-8AF1-59CBB9B98F48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D75A-E49B-401E-9DA2-567965343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369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12A3-DB59-4531-8AF1-59CBB9B98F48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D75A-E49B-401E-9DA2-567965343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962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12A3-DB59-4531-8AF1-59CBB9B98F48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D75A-E49B-401E-9DA2-567965343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834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12A3-DB59-4531-8AF1-59CBB9B98F48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CD75A-E49B-401E-9DA2-567965343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79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A12A3-DB59-4531-8AF1-59CBB9B98F48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CD75A-E49B-401E-9DA2-567965343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5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7493" y="-3954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 dirty="0">
                <a:latin typeface="+mn-lt"/>
              </a:rPr>
              <a:t>What is StreetSafe?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42762" y="1278372"/>
            <a:ext cx="10515600" cy="467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41948" y="1038607"/>
            <a:ext cx="108164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StreetSafe is a </a:t>
            </a:r>
            <a:r>
              <a:rPr lang="en-GB" sz="2000" b="1" dirty="0"/>
              <a:t>non-crime anonymous </a:t>
            </a:r>
            <a:r>
              <a:rPr lang="en-GB" sz="2000" dirty="0"/>
              <a:t>online reporting tool to collect data to find out where people feel unsafe and why  - 72% women! 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It was launched on Thursday 2</a:t>
            </a:r>
            <a:r>
              <a:rPr lang="en-GB" sz="2000" baseline="30000" dirty="0"/>
              <a:t>nd</a:t>
            </a:r>
            <a:r>
              <a:rPr lang="en-GB" sz="2000" dirty="0"/>
              <a:t> September 2021 and a pilot will run for 90 days to analyse its scope and how officers have used the tool</a:t>
            </a:r>
            <a:r>
              <a:rPr lang="en-GB" sz="2000" dirty="0" smtClean="0"/>
              <a:t>.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Members of the public reporting online can choose which contributing factors may be making them feel unsafe – Environmental, such as the area being poorly lit, or Behavioural, such as verbal harassment. This indicates where improvements can be made.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Users can submit demographic information even though the reporting tool is anonymous.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Data from StreetSafe is uploaded onto </a:t>
            </a:r>
            <a:r>
              <a:rPr lang="en-GB" sz="2000" dirty="0"/>
              <a:t>a central hub where </a:t>
            </a:r>
            <a:r>
              <a:rPr lang="en-GB" sz="2000" dirty="0"/>
              <a:t>police officers across the country can access it.</a:t>
            </a:r>
          </a:p>
        </p:txBody>
      </p:sp>
    </p:spTree>
    <p:extLst>
      <p:ext uri="{BB962C8B-B14F-4D97-AF65-F5344CB8AC3E}">
        <p14:creationId xmlns:p14="http://schemas.microsoft.com/office/powerpoint/2010/main" val="3052527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84" y="881532"/>
            <a:ext cx="4919726" cy="455868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436" y="881532"/>
            <a:ext cx="5634181" cy="446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38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latin typeface="+mn-lt"/>
              </a:rPr>
              <a:t>“You said, we did!”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383044" y="1260836"/>
            <a:ext cx="5263541" cy="4846637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4" y="1260835"/>
            <a:ext cx="5035513" cy="54262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766" y="1982482"/>
            <a:ext cx="3278814" cy="39829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3480" y="304800"/>
            <a:ext cx="2163796" cy="27431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1564" y="3288146"/>
            <a:ext cx="2812259" cy="341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48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140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“You said, we did!”</vt:lpstr>
    </vt:vector>
  </TitlesOfParts>
  <Company>West Midlands Police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Davenport</dc:creator>
  <cp:lastModifiedBy>Millicent Harvey</cp:lastModifiedBy>
  <cp:revision>5</cp:revision>
  <dcterms:created xsi:type="dcterms:W3CDTF">2022-01-20T08:50:54Z</dcterms:created>
  <dcterms:modified xsi:type="dcterms:W3CDTF">2022-02-18T09:19:56Z</dcterms:modified>
</cp:coreProperties>
</file>